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0"/>
  </p:notesMasterIdLst>
  <p:sldIdLst>
    <p:sldId id="390" r:id="rId2"/>
    <p:sldId id="343" r:id="rId3"/>
    <p:sldId id="344" r:id="rId4"/>
    <p:sldId id="345" r:id="rId5"/>
    <p:sldId id="346" r:id="rId6"/>
    <p:sldId id="347" r:id="rId7"/>
    <p:sldId id="348" r:id="rId8"/>
    <p:sldId id="359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61" r:id="rId17"/>
    <p:sldId id="357" r:id="rId18"/>
    <p:sldId id="358" r:id="rId19"/>
    <p:sldId id="267" r:id="rId20"/>
    <p:sldId id="370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1A5035"/>
    <a:srgbClr val="14D40A"/>
    <a:srgbClr val="00D000"/>
    <a:srgbClr val="F6FF3F"/>
    <a:srgbClr val="BC7000"/>
    <a:srgbClr val="FF9900"/>
    <a:srgbClr val="FFEBFF"/>
    <a:srgbClr val="6C1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22" autoAdjust="0"/>
    <p:restoredTop sz="94380" autoAdjust="0"/>
  </p:normalViewPr>
  <p:slideViewPr>
    <p:cSldViewPr>
      <p:cViewPr>
        <p:scale>
          <a:sx n="58" d="100"/>
          <a:sy n="58" d="100"/>
        </p:scale>
        <p:origin x="-480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1894F-523A-44F3-9554-B7DB229FC737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D72ED-9413-47F3-8D22-7F7DAF15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3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9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83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7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7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31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3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8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8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72ED-9413-47F3-8D22-7F7DAF15AE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A72A3-B0DD-441E-9B6E-D9AF8E91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809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1D1C-7A9D-450E-8E11-FC216499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3384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79CA9-522E-4291-A3FE-A6F7A3E81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6271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0CC90-215E-419B-91AA-0299239B8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98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40592-072A-4700-A02F-1AB5F5147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62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54BE-61EF-479F-915E-8E8D84E65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B619-B72E-49E4-BB10-223A341CD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9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0B5E-5591-4C14-A0B7-B4553C0D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19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79128-67FB-4B8E-ABB5-AC58FDB9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22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2120-C62E-464B-A818-8B0BE2E54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280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42FA-8297-4EE2-8983-2219FADE5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08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6C25-ED7B-4DF4-8D7F-F27B62DB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553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C5204-040A-46BC-B49C-33DB8178B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57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8727-C195-4F64-BF52-993FD585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791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F3044-594B-43AA-A52E-B9523637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050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4402-FE73-4580-BE58-D9CD408F2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66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-22654" y="0"/>
            <a:ext cx="91666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02" r:id="rId12"/>
    <p:sldLayoutId id="2147484103" r:id="rId13"/>
    <p:sldLayoutId id="2147484104" r:id="rId14"/>
    <p:sldLayoutId id="2147484105" r:id="rId15"/>
    <p:sldLayoutId id="2147484106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5dV2v1Cvu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LqhTTjn4SA&amp;feature=youtu.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9369" TargetMode="Externa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" TargetMode="Externa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9369" TargetMode="Externa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rWsPS1ZU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herese\Desktop\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" y="-35333"/>
            <a:ext cx="45188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herese\Desktop\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99" y="499"/>
            <a:ext cx="4518401" cy="5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18837" y="5181600"/>
            <a:ext cx="4625163" cy="12577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700" dirty="0" smtClean="0"/>
              <a:t>An ‘Untouchable’ Woman</a:t>
            </a:r>
          </a:p>
          <a:p>
            <a:pPr algn="ctr"/>
            <a:r>
              <a:rPr lang="en-US" sz="2400" dirty="0" smtClean="0"/>
              <a:t>(Lowest in Jewish Society)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81600"/>
            <a:ext cx="4625163" cy="99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700" dirty="0" smtClean="0"/>
              <a:t>The Daughter of a Ruler</a:t>
            </a:r>
          </a:p>
          <a:p>
            <a:pPr algn="ctr"/>
            <a:r>
              <a:rPr lang="en-US" sz="2400" dirty="0" smtClean="0"/>
              <a:t>(Highest </a:t>
            </a:r>
            <a:r>
              <a:rPr lang="en-US" sz="2400" dirty="0"/>
              <a:t>in Jewish Society)</a:t>
            </a:r>
          </a:p>
          <a:p>
            <a:pPr algn="ctr"/>
            <a:endParaRPr lang="en-US" sz="27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6019800"/>
            <a:ext cx="9144001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 smtClean="0"/>
              <a:t>Jesus Loves Everyone the Same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627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4721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Video: The Raising of </a:t>
            </a:r>
            <a:r>
              <a:rPr lang="en-US" sz="4400" dirty="0" err="1" smtClean="0"/>
              <a:t>Jairus</a:t>
            </a:r>
            <a:r>
              <a:rPr lang="en-US" sz="4400" dirty="0" smtClean="0"/>
              <a:t>’ Daughter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Download Here:</a:t>
            </a:r>
            <a:endParaRPr lang="en-US" sz="2800" dirty="0"/>
          </a:p>
          <a:p>
            <a:pPr algn="ctr"/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www.youtube.com/watch?v=z5dV2v1Cvu4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Questions</a:t>
            </a:r>
          </a:p>
          <a:p>
            <a:r>
              <a:rPr lang="en-US" sz="3200" dirty="0" smtClean="0"/>
              <a:t>1.Who came to Jesus and fell at His feet?</a:t>
            </a:r>
          </a:p>
          <a:p>
            <a:endParaRPr lang="en-US" sz="3200" dirty="0" smtClean="0"/>
          </a:p>
          <a:p>
            <a:r>
              <a:rPr lang="en-US" sz="3200" dirty="0" smtClean="0"/>
              <a:t>2. What did </a:t>
            </a:r>
            <a:r>
              <a:rPr lang="en-US" sz="3200" dirty="0" err="1" smtClean="0"/>
              <a:t>Jairus</a:t>
            </a:r>
            <a:r>
              <a:rPr lang="en-US" sz="3200" dirty="0" smtClean="0"/>
              <a:t> ask Jesus to do?</a:t>
            </a:r>
          </a:p>
          <a:p>
            <a:endParaRPr lang="en-US" sz="3200" dirty="0" smtClean="0"/>
          </a:p>
          <a:p>
            <a:r>
              <a:rPr lang="en-US" sz="3200" dirty="0" smtClean="0"/>
              <a:t>3. Why did the woman want to touch Jesus’ clothes?</a:t>
            </a:r>
          </a:p>
          <a:p>
            <a:endParaRPr lang="en-US" sz="3200" dirty="0" smtClean="0"/>
          </a:p>
          <a:p>
            <a:r>
              <a:rPr lang="en-US" sz="3200" dirty="0" smtClean="0"/>
              <a:t>4. What happened when she touched Jesus’ clothes?</a:t>
            </a:r>
          </a:p>
          <a:p>
            <a:endParaRPr lang="en-US" sz="3200" dirty="0" smtClean="0"/>
          </a:p>
          <a:p>
            <a:r>
              <a:rPr lang="en-US" sz="3200" dirty="0" smtClean="0"/>
              <a:t>5. How did Jesus treat the woman who was healed?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2201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6. What was the news that someone from </a:t>
            </a:r>
            <a:r>
              <a:rPr lang="en-US" sz="3200" dirty="0" err="1" smtClean="0"/>
              <a:t>Jairus</a:t>
            </a:r>
            <a:r>
              <a:rPr lang="en-US" sz="3200" dirty="0" smtClean="0"/>
              <a:t>’ house brought?</a:t>
            </a:r>
          </a:p>
          <a:p>
            <a:endParaRPr lang="en-US" sz="3200" dirty="0" smtClean="0"/>
          </a:p>
          <a:p>
            <a:r>
              <a:rPr lang="en-US" sz="3200" dirty="0" smtClean="0"/>
              <a:t>7. How did Jesus show His mighty power and love for </a:t>
            </a:r>
            <a:r>
              <a:rPr lang="en-US" sz="3200" dirty="0" err="1" smtClean="0"/>
              <a:t>Jairus</a:t>
            </a:r>
            <a:r>
              <a:rPr lang="en-US" sz="3200" dirty="0" smtClean="0"/>
              <a:t> and his family?</a:t>
            </a:r>
          </a:p>
          <a:p>
            <a:endParaRPr lang="en-US" sz="3200" dirty="0" smtClean="0"/>
          </a:p>
          <a:p>
            <a:r>
              <a:rPr lang="en-US" sz="3200" dirty="0" smtClean="0"/>
              <a:t>8. What are you asking God to do that He has not answered yet?</a:t>
            </a:r>
          </a:p>
          <a:p>
            <a:endParaRPr lang="en-US" sz="3200" dirty="0" smtClean="0"/>
          </a:p>
          <a:p>
            <a:r>
              <a:rPr lang="en-US" sz="3200" dirty="0" smtClean="0"/>
              <a:t>9. How can you encourage others by what God has done for you?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r>
              <a:rPr lang="en-US" sz="4000" dirty="0" smtClean="0"/>
              <a:t>Song: If I could Touch the Hem of His Garment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Download Here: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www.youtube.com/watch?v=mLqhTTjn4SA&amp;feature=youtu.be</a:t>
            </a:r>
            <a:r>
              <a:rPr lang="en-US" sz="2800" b="1" dirty="0" smtClean="0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</a:t>
            </a:r>
            <a:r>
              <a:rPr lang="en-US" sz="2000" b="1" u="sng" dirty="0" smtClean="0">
                <a:hlinkClick r:id="rId5"/>
              </a:rPr>
              <a:t>campaignkerusso.org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1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2839915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3706755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14293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4970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58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  <p:extLst>
      <p:ext uri="{BB962C8B-B14F-4D97-AF65-F5344CB8AC3E}">
        <p14:creationId xmlns:p14="http://schemas.microsoft.com/office/powerpoint/2010/main" val="2616644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224655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2935622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073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  <p:extLst>
      <p:ext uri="{BB962C8B-B14F-4D97-AF65-F5344CB8AC3E}">
        <p14:creationId xmlns:p14="http://schemas.microsoft.com/office/powerpoint/2010/main" val="2191329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3713121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</a:t>
            </a:r>
            <a:r>
              <a:rPr lang="en-US" sz="2000" b="1" u="sng" dirty="0" smtClean="0">
                <a:hlinkClick r:id="rId5"/>
              </a:rPr>
              <a:t>campaignkerusso.org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33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  <p:extLst>
      <p:ext uri="{BB962C8B-B14F-4D97-AF65-F5344CB8AC3E}">
        <p14:creationId xmlns:p14="http://schemas.microsoft.com/office/powerpoint/2010/main" val="3356627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35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1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  <p:extLst>
      <p:ext uri="{BB962C8B-B14F-4D97-AF65-F5344CB8AC3E}">
        <p14:creationId xmlns:p14="http://schemas.microsoft.com/office/powerpoint/2010/main" val="3839247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  <p:extLst>
      <p:ext uri="{BB962C8B-B14F-4D97-AF65-F5344CB8AC3E}">
        <p14:creationId xmlns:p14="http://schemas.microsoft.com/office/powerpoint/2010/main" val="72562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</a:t>
            </a:r>
            <a:r>
              <a:rPr lang="en-US" sz="2000" b="1" u="sng" dirty="0" smtClean="0">
                <a:hlinkClick r:id="rId5"/>
              </a:rPr>
              <a:t>campaignkerusso.org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11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03257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Video: Jesus Heals the Woman with the Issue of Blood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Download Here:</a:t>
            </a:r>
          </a:p>
          <a:p>
            <a:pPr algn="ctr"/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www.youtube.com/watch?v=yArWsPS1ZU8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C0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5015</TotalTime>
  <Words>963</Words>
  <Application>Microsoft Office PowerPoint</Application>
  <PresentationFormat>On-screen Show (4:3)</PresentationFormat>
  <Paragraphs>124</Paragraphs>
  <Slides>38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Song: If I could Touch the Hem of His Garment  Download Here: http://www.youtube.com/watch?v=mLqhTTjn4SA&amp;feature=youtu.be    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Greenberg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Therese</dc:creator>
  <cp:lastModifiedBy>Therese Greenberg</cp:lastModifiedBy>
  <cp:revision>609</cp:revision>
  <cp:lastPrinted>1601-01-01T00:00:00Z</cp:lastPrinted>
  <dcterms:created xsi:type="dcterms:W3CDTF">2011-07-10T15:29:56Z</dcterms:created>
  <dcterms:modified xsi:type="dcterms:W3CDTF">2013-03-04T15:30:58Z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